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0">
          <p15:clr>
            <a:srgbClr val="A4A3A4"/>
          </p15:clr>
        </p15:guide>
        <p15:guide id="2" pos="426">
          <p15:clr>
            <a:srgbClr val="A4A3A4"/>
          </p15:clr>
        </p15:guide>
        <p15:guide id="3" pos="5538">
          <p15:clr>
            <a:srgbClr val="A4A3A4"/>
          </p15:clr>
        </p15:guide>
        <p15:guide id="4" pos="3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0" orient="horz"/>
        <p:guide pos="426"/>
        <p:guide pos="5538"/>
        <p:guide pos="35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Opening Slide" showMasterSp="0">
  <p:cSld name="1 Opening Slide">
    <p:bg>
      <p:bgPr>
        <a:solidFill>
          <a:srgbClr val="07408E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677866" y="1089621"/>
            <a:ext cx="8027984" cy="627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None/>
              <a:defRPr b="1" i="0" sz="4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677863" y="1728248"/>
            <a:ext cx="8027987" cy="792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7866" y="4288760"/>
            <a:ext cx="3656009" cy="7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0" type="dt"/>
          </p:nvPr>
        </p:nvSpPr>
        <p:spPr>
          <a:xfrm>
            <a:off x="5287551" y="270272"/>
            <a:ext cx="3423062" cy="331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/>
        </p:nvSpPr>
        <p:spPr>
          <a:xfrm>
            <a:off x="1058361" y="12989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xt only">
  <p:cSld name="2 Text 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77866" y="2218699"/>
            <a:ext cx="4370400" cy="1875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677866" y="1332788"/>
            <a:ext cx="8027985" cy="538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b="1" i="0" sz="44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End Slide" showMasterSp="0">
  <p:cSld name="7 End Slide">
    <p:bg>
      <p:bgPr>
        <a:solidFill>
          <a:srgbClr val="07408E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77863" y="1710928"/>
            <a:ext cx="8027987" cy="2384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64199" y="278658"/>
            <a:ext cx="3127375" cy="61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A Multiple pictures">
  <p:cSld name="5A Multiple picture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>
            <p:ph idx="2" type="pic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5"/>
          <p:cNvSpPr/>
          <p:nvPr>
            <p:ph idx="3" type="pic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5"/>
          <p:cNvSpPr/>
          <p:nvPr>
            <p:ph idx="4" type="pic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" name="Google Shape;31;p5"/>
          <p:cNvSpPr/>
          <p:nvPr>
            <p:ph idx="5" type="pic"/>
          </p:nvPr>
        </p:nvSpPr>
        <p:spPr>
          <a:xfrm>
            <a:off x="5686050" y="933946"/>
            <a:ext cx="309600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B Multiple pictures">
  <p:cSld name="5B Multiple picture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>
            <p:ph idx="2" type="pic"/>
          </p:nvPr>
        </p:nvSpPr>
        <p:spPr>
          <a:xfrm>
            <a:off x="5686050" y="933947"/>
            <a:ext cx="3096000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" name="Google Shape;35;p6"/>
          <p:cNvSpPr/>
          <p:nvPr>
            <p:ph idx="3" type="pic"/>
          </p:nvPr>
        </p:nvSpPr>
        <p:spPr>
          <a:xfrm>
            <a:off x="5686050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6"/>
          <p:cNvSpPr/>
          <p:nvPr>
            <p:ph idx="4" type="pic"/>
          </p:nvPr>
        </p:nvSpPr>
        <p:spPr>
          <a:xfrm>
            <a:off x="7342052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" name="Google Shape;37;p6"/>
          <p:cNvSpPr/>
          <p:nvPr>
            <p:ph idx="5" type="pic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" name="Google Shape;38;p6"/>
          <p:cNvSpPr/>
          <p:nvPr>
            <p:ph idx="6" type="pic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" name="Google Shape;39;p6"/>
          <p:cNvSpPr/>
          <p:nvPr>
            <p:ph idx="7" type="pic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A Full picture">
  <p:cSld name="6A Full pictur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/>
          <p:nvPr>
            <p:ph idx="2" type="pic"/>
          </p:nvPr>
        </p:nvSpPr>
        <p:spPr>
          <a:xfrm>
            <a:off x="660401" y="933946"/>
            <a:ext cx="812165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B Full picture">
  <p:cSld name="6B Full pictur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>
            <p:ph idx="2" type="pic"/>
          </p:nvPr>
        </p:nvSpPr>
        <p:spPr>
          <a:xfrm>
            <a:off x="660401" y="933946"/>
            <a:ext cx="8121650" cy="31618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664200" y="270272"/>
            <a:ext cx="3127375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9919969" y="1318761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6727825" y="478750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328176" y="1016750"/>
            <a:ext cx="87129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THz Ryegrass Hydration Measurement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1170424" y="1801100"/>
            <a:ext cx="7540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Mar-15 Report</a:t>
            </a:r>
            <a:endParaRPr/>
          </a:p>
        </p:txBody>
      </p:sp>
      <p:sp>
        <p:nvSpPr>
          <p:cNvPr id="53" name="Google Shape;53;p9"/>
          <p:cNvSpPr txBox="1"/>
          <p:nvPr>
            <p:ph idx="10" type="dt"/>
          </p:nvPr>
        </p:nvSpPr>
        <p:spPr>
          <a:xfrm>
            <a:off x="6032225" y="269875"/>
            <a:ext cx="26784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15, March, 2024</a:t>
            </a:r>
            <a:endParaRPr/>
          </a:p>
        </p:txBody>
      </p:sp>
      <p:sp>
        <p:nvSpPr>
          <p:cNvPr id="54" name="Google Shape;54;p9"/>
          <p:cNvSpPr txBox="1"/>
          <p:nvPr/>
        </p:nvSpPr>
        <p:spPr>
          <a:xfrm>
            <a:off x="5788482" y="3751027"/>
            <a:ext cx="2994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Reporter: Jialu Xing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Supervisor: Dominik Vogt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0" r="2707" t="0"/>
          <a:stretch/>
        </p:blipFill>
        <p:spPr>
          <a:xfrm>
            <a:off x="893988" y="1879826"/>
            <a:ext cx="3358112" cy="254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Value Data Issue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THz Data Fetching &amp; Processing</a:t>
            </a:r>
            <a:endParaRPr b="1" i="0" sz="4400" u="none" cap="none" strike="noStrike">
              <a:solidFill>
                <a:srgbClr val="009AC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070009" y="4502788"/>
            <a:ext cx="2472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figure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961968" y="4473312"/>
            <a:ext cx="2472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we got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676275" y="1496324"/>
            <a:ext cx="54172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average pixel value against the source attenuation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771" y="1956501"/>
            <a:ext cx="2758174" cy="239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Value Data Issue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981700" y="2235646"/>
            <a:ext cx="7009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the API data represents and how it correlates with the pixel values shown in the software?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the pixel value initially increases with increasing attenuation?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THz Data Fetching &amp; Processing</a:t>
            </a:r>
            <a:endParaRPr b="1" i="0" sz="4400" u="none" cap="none" strike="noStrike">
              <a:solidFill>
                <a:srgbClr val="009AC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1432733" y="2679405"/>
            <a:ext cx="5712344" cy="1405384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676275" y="1058699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964904" y="1687463"/>
            <a:ext cx="62120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Refining our methodology for assessing the hydration status of plants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1464633" y="2844764"/>
            <a:ext cx="23114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Reference: Empty cuvette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1464632" y="3539331"/>
            <a:ext cx="24071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Sample: Cuvette with water</a:t>
            </a:r>
            <a:endParaRPr/>
          </a:p>
        </p:txBody>
      </p:sp>
      <p:cxnSp>
        <p:nvCxnSpPr>
          <p:cNvPr id="179" name="Google Shape;179;p20"/>
          <p:cNvCxnSpPr>
            <a:stCxn id="177" idx="3"/>
            <a:endCxn id="180" idx="1"/>
          </p:cNvCxnSpPr>
          <p:nvPr/>
        </p:nvCxnSpPr>
        <p:spPr>
          <a:xfrm>
            <a:off x="3776106" y="2998653"/>
            <a:ext cx="1891800" cy="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0" name="Google Shape;180;p20"/>
          <p:cNvSpPr txBox="1"/>
          <p:nvPr/>
        </p:nvSpPr>
        <p:spPr>
          <a:xfrm>
            <a:off x="5668038" y="2847232"/>
            <a:ext cx="15089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Dry leaves</a:t>
            </a:r>
            <a:endParaRPr/>
          </a:p>
        </p:txBody>
      </p:sp>
      <p:cxnSp>
        <p:nvCxnSpPr>
          <p:cNvPr id="181" name="Google Shape;181;p20"/>
          <p:cNvCxnSpPr>
            <a:stCxn id="178" idx="3"/>
            <a:endCxn id="182" idx="1"/>
          </p:cNvCxnSpPr>
          <p:nvPr/>
        </p:nvCxnSpPr>
        <p:spPr>
          <a:xfrm flipH="1" rot="10800000">
            <a:off x="3871799" y="3687520"/>
            <a:ext cx="1796100" cy="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2" name="Google Shape;182;p20"/>
          <p:cNvSpPr txBox="1"/>
          <p:nvPr/>
        </p:nvSpPr>
        <p:spPr>
          <a:xfrm>
            <a:off x="5668038" y="3533513"/>
            <a:ext cx="15089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Watered leaves</a:t>
            </a:r>
            <a:endParaRPr/>
          </a:p>
        </p:txBody>
      </p:sp>
      <p:cxnSp>
        <p:nvCxnSpPr>
          <p:cNvPr id="183" name="Google Shape;183;p20"/>
          <p:cNvCxnSpPr/>
          <p:nvPr/>
        </p:nvCxnSpPr>
        <p:spPr>
          <a:xfrm>
            <a:off x="2158409" y="1995240"/>
            <a:ext cx="482718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84" name="Google Shape;184;p20"/>
          <p:cNvCxnSpPr/>
          <p:nvPr/>
        </p:nvCxnSpPr>
        <p:spPr>
          <a:xfrm>
            <a:off x="4465675" y="2048349"/>
            <a:ext cx="0" cy="52340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Thesis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980" y="1250873"/>
            <a:ext cx="5334040" cy="344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Thesis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558" y="1528613"/>
            <a:ext cx="5086758" cy="20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5794744" y="1985448"/>
            <a:ext cx="311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I_ref:           Intensity ~ pixel value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dB:             Attenuation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d_H20:       0.2/0.5(mm)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Frequency: 0.1(THz) 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2055628" y="3777024"/>
            <a:ext cx="46641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tested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alpha_H20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one in the literature</a:t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1481469" y="4596332"/>
            <a:ext cx="58124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methodology for assessing the hydration status of plants is correct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22"/>
          <p:cNvCxnSpPr>
            <a:stCxn id="204" idx="2"/>
            <a:endCxn id="205" idx="0"/>
          </p:cNvCxnSpPr>
          <p:nvPr/>
        </p:nvCxnSpPr>
        <p:spPr>
          <a:xfrm>
            <a:off x="4387703" y="4084801"/>
            <a:ext cx="0" cy="51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7" name="Google Shape;207;p22"/>
          <p:cNvSpPr txBox="1"/>
          <p:nvPr/>
        </p:nvSpPr>
        <p:spPr>
          <a:xfrm>
            <a:off x="4479851" y="4172455"/>
            <a:ext cx="20698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they are identical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214" name="Google Shape;214;p23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Set Up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700" y="1669312"/>
            <a:ext cx="3951807" cy="296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98" y="1606592"/>
            <a:ext cx="2290079" cy="305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224" name="Google Shape;224;p24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Set Up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604" y="1479502"/>
            <a:ext cx="5342529" cy="308798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2620470" y="4680510"/>
            <a:ext cx="20698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4">
            <a:alphaModFix/>
          </a:blip>
          <a:srcRect b="0" l="0" r="86267" t="0"/>
          <a:stretch/>
        </p:blipFill>
        <p:spPr>
          <a:xfrm>
            <a:off x="7907507" y="1022245"/>
            <a:ext cx="971097" cy="4087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4"/>
          <p:cNvCxnSpPr/>
          <p:nvPr/>
        </p:nvCxnSpPr>
        <p:spPr>
          <a:xfrm>
            <a:off x="6453961" y="3125972"/>
            <a:ext cx="1265274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053" y="1479500"/>
            <a:ext cx="573717" cy="314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5739" y="1479500"/>
            <a:ext cx="570442" cy="3147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5"/>
          <p:cNvCxnSpPr/>
          <p:nvPr/>
        </p:nvCxnSpPr>
        <p:spPr>
          <a:xfrm>
            <a:off x="2211577" y="3053349"/>
            <a:ext cx="192449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0" name="Google Shape;240;p25"/>
          <p:cNvSpPr txBox="1"/>
          <p:nvPr/>
        </p:nvSpPr>
        <p:spPr>
          <a:xfrm>
            <a:off x="2261325" y="2461870"/>
            <a:ext cx="20698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attenuation till just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saturated</a:t>
            </a:r>
            <a:endParaRPr/>
          </a:p>
        </p:txBody>
      </p:sp>
      <p:sp>
        <p:nvSpPr>
          <p:cNvPr id="241" name="Google Shape;241;p25"/>
          <p:cNvSpPr txBox="1"/>
          <p:nvPr/>
        </p:nvSpPr>
        <p:spPr>
          <a:xfrm>
            <a:off x="5847912" y="2901008"/>
            <a:ext cx="20698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 present data</a:t>
            </a:r>
            <a:endParaRPr/>
          </a:p>
        </p:txBody>
      </p:sp>
      <p:cxnSp>
        <p:nvCxnSpPr>
          <p:cNvPr id="242" name="Google Shape;242;p25"/>
          <p:cNvCxnSpPr>
            <a:endCxn id="241" idx="1"/>
          </p:cNvCxnSpPr>
          <p:nvPr/>
        </p:nvCxnSpPr>
        <p:spPr>
          <a:xfrm>
            <a:off x="5025912" y="3048897"/>
            <a:ext cx="822000" cy="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3" name="Google Shape;243;p25"/>
          <p:cNvCxnSpPr>
            <a:stCxn id="241" idx="2"/>
            <a:endCxn id="244" idx="0"/>
          </p:cNvCxnSpPr>
          <p:nvPr/>
        </p:nvCxnSpPr>
        <p:spPr>
          <a:xfrm>
            <a:off x="6882815" y="3208785"/>
            <a:ext cx="0" cy="28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4" name="Google Shape;244;p25"/>
          <p:cNvSpPr txBox="1"/>
          <p:nvPr/>
        </p:nvSpPr>
        <p:spPr>
          <a:xfrm>
            <a:off x="5644123" y="3491672"/>
            <a:ext cx="24773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 the same process on the sample group</a:t>
            </a:r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481212" y="2477518"/>
            <a:ext cx="13526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 group</a:t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5644123" y="4316426"/>
            <a:ext cx="24773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alpha_H20</a:t>
            </a:r>
            <a:endParaRPr/>
          </a:p>
        </p:txBody>
      </p:sp>
      <p:cxnSp>
        <p:nvCxnSpPr>
          <p:cNvPr id="247" name="Google Shape;247;p25"/>
          <p:cNvCxnSpPr>
            <a:stCxn id="244" idx="2"/>
            <a:endCxn id="246" idx="0"/>
          </p:cNvCxnSpPr>
          <p:nvPr/>
        </p:nvCxnSpPr>
        <p:spPr>
          <a:xfrm>
            <a:off x="6882814" y="4014892"/>
            <a:ext cx="0" cy="30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26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Result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935" y="1479502"/>
            <a:ext cx="5273749" cy="294538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6511344" y="2358747"/>
            <a:ext cx="20698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Expected: around 85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Actual: around 47</a:t>
            </a:r>
            <a:endParaRPr/>
          </a:p>
        </p:txBody>
      </p:sp>
      <p:sp>
        <p:nvSpPr>
          <p:cNvPr id="258" name="Google Shape;258;p26"/>
          <p:cNvSpPr txBox="1"/>
          <p:nvPr/>
        </p:nvSpPr>
        <p:spPr>
          <a:xfrm>
            <a:off x="2963826" y="4507766"/>
            <a:ext cx="16081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alpha_H20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265" name="Google Shape;265;p27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Result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4728" y="2684754"/>
            <a:ext cx="1945886" cy="179386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1209453" y="1409156"/>
            <a:ext cx="65416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Cuvette is not exactly put at the middle of the source beam.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 accurate data collected due to the non-rectangle shape of the cuvette.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affected by the cuvette holder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compensation required.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Overall Progress</a:t>
            </a:r>
            <a:endParaRPr/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790" y="1497983"/>
            <a:ext cx="7590420" cy="214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275" name="Google Shape;275;p28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Result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1209453" y="1409156"/>
            <a:ext cx="65416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Cuvette is not exactly put at the middle of the source beam.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 accurate data collected due to the non-rectangle shape of the cuvette.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affected by the cuvette holder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compensation required.</a:t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1637414" y="2581501"/>
            <a:ext cx="829340" cy="2055451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8"/>
          <p:cNvSpPr/>
          <p:nvPr/>
        </p:nvSpPr>
        <p:spPr>
          <a:xfrm rot="5400000">
            <a:off x="1153633" y="3316254"/>
            <a:ext cx="1796900" cy="584791"/>
          </a:xfrm>
          <a:prstGeom prst="hexagon">
            <a:avLst>
              <a:gd fmla="val 85000" name="adj"/>
              <a:gd fmla="val 115470" name="vf"/>
            </a:avLst>
          </a:prstGeom>
          <a:solidFill>
            <a:schemeClr val="accen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28"/>
          <p:cNvCxnSpPr/>
          <p:nvPr/>
        </p:nvCxnSpPr>
        <p:spPr>
          <a:xfrm flipH="1" rot="10800000">
            <a:off x="2344479" y="2780155"/>
            <a:ext cx="946297" cy="1537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1" name="Google Shape;281;p28"/>
          <p:cNvCxnSpPr/>
          <p:nvPr/>
        </p:nvCxnSpPr>
        <p:spPr>
          <a:xfrm>
            <a:off x="2052083" y="3608649"/>
            <a:ext cx="123869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2" name="Google Shape;282;p28"/>
          <p:cNvSpPr txBox="1"/>
          <p:nvPr/>
        </p:nvSpPr>
        <p:spPr>
          <a:xfrm>
            <a:off x="3290776" y="3454760"/>
            <a:ext cx="20698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3290776" y="2626266"/>
            <a:ext cx="20698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Cuvette</a:t>
            </a:r>
            <a:endParaRPr/>
          </a:p>
        </p:txBody>
      </p:sp>
      <p:pic>
        <p:nvPicPr>
          <p:cNvPr id="284" name="Google Shape;28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3367" y="2571750"/>
            <a:ext cx="2133898" cy="21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291" name="Google Shape;291;p29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29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Result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1209453" y="1409156"/>
            <a:ext cx="65416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Cuvette is not exactly put at the middle of the source beam.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 accurate data collected due to the non-rectangle shape of the cuvette.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affected by the cuvette holder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compensation required.</a:t>
            </a:r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 rotWithShape="1">
          <a:blip r:embed="rId3">
            <a:alphaModFix/>
          </a:blip>
          <a:srcRect b="20455" l="29467" r="0" t="21579"/>
          <a:stretch/>
        </p:blipFill>
        <p:spPr>
          <a:xfrm>
            <a:off x="1742755" y="2488823"/>
            <a:ext cx="2173847" cy="238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0294" y="2387003"/>
            <a:ext cx="2459113" cy="258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302" name="Google Shape;302;p30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 Result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1209453" y="1409156"/>
            <a:ext cx="65416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Cuvette is not exactly put at the middle of the source beam.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 accurate data collected due to the non-rectangle shape of the cuvette.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affected by the cuvette holder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compensation required.</a:t>
            </a:r>
            <a:endParaRPr/>
          </a:p>
        </p:txBody>
      </p:sp>
      <p:pic>
        <p:nvPicPr>
          <p:cNvPr id="305" name="Google Shape;3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8447" y="1985448"/>
            <a:ext cx="2477385" cy="303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312" name="Google Shape;312;p31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31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Modification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1"/>
          <p:cNvSpPr txBox="1"/>
          <p:nvPr/>
        </p:nvSpPr>
        <p:spPr>
          <a:xfrm>
            <a:off x="1188188" y="1508394"/>
            <a:ext cx="65416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a new holder that can only show the water part of the cuvette</a:t>
            </a:r>
            <a:endParaRPr/>
          </a:p>
        </p:txBody>
      </p:sp>
      <p:pic>
        <p:nvPicPr>
          <p:cNvPr id="315" name="Google Shape;3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264" y="1882489"/>
            <a:ext cx="2378434" cy="306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9613" y="1882489"/>
            <a:ext cx="2378434" cy="3069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Water Layer Penetration Exp</a:t>
            </a:r>
            <a:endParaRPr/>
          </a:p>
        </p:txBody>
      </p:sp>
      <p:sp>
        <p:nvSpPr>
          <p:cNvPr id="323" name="Google Shape;323;p32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32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Modification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1188188" y="1508394"/>
            <a:ext cx="65416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a new holder that can only show the water part of the cuvette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Conduct background and beam compensation before doing tests.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Outlook</a:t>
            </a:r>
            <a:endParaRPr/>
          </a:p>
        </p:txBody>
      </p:sp>
      <p:sp>
        <p:nvSpPr>
          <p:cNvPr id="332" name="Google Shape;332;p33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637789" y="1854450"/>
            <a:ext cx="8506211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water layer experiment with new approaches.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Wait for reply from Terasense and complete the building of data fetching &amp; processing auto-script.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Perform initial scans with ryegrass.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idx="1" type="body"/>
          </p:nvPr>
        </p:nvSpPr>
        <p:spPr>
          <a:xfrm>
            <a:off x="712134" y="1711500"/>
            <a:ext cx="80280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3500"/>
              <a:t>Thank you!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Test THz Set Up</a:t>
            </a:r>
            <a:endParaRPr/>
          </a:p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506" y="1145442"/>
            <a:ext cx="2962688" cy="308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9579" y="1145442"/>
            <a:ext cx="2962688" cy="312999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/>
          <p:nvPr/>
        </p:nvSpPr>
        <p:spPr>
          <a:xfrm>
            <a:off x="3929169" y="4473312"/>
            <a:ext cx="18408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Plants for test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698" y="1446027"/>
            <a:ext cx="3629911" cy="272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4191" y="1176383"/>
            <a:ext cx="2360681" cy="314796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THz Set Up</a:t>
            </a:r>
            <a:endParaRPr b="1" i="0" sz="4400" u="none" cap="none" strike="noStrike">
              <a:solidFill>
                <a:srgbClr val="009AC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3891389" y="4473312"/>
            <a:ext cx="23606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 THz system set 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047817" y="3648344"/>
            <a:ext cx="3551437" cy="464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from the software of spa</a:t>
            </a:r>
            <a:r>
              <a:rPr lang="en-US"/>
              <a:t>rse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48108" t="0"/>
          <a:stretch/>
        </p:blipFill>
        <p:spPr>
          <a:xfrm>
            <a:off x="1100982" y="1295069"/>
            <a:ext cx="2088190" cy="231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47877" t="0"/>
          <a:stretch/>
        </p:blipFill>
        <p:spPr>
          <a:xfrm>
            <a:off x="4995741" y="1207452"/>
            <a:ext cx="2088190" cy="234967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1915048" y="4319424"/>
            <a:ext cx="60324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from the software of spares plants provides a clearer view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046709" y="3763770"/>
            <a:ext cx="54172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from the software of thick plants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THz Set Up</a:t>
            </a:r>
            <a:endParaRPr b="1" i="0" sz="4400" u="none" cap="none" strike="noStrike">
              <a:solidFill>
                <a:srgbClr val="009AC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5">
            <a:alphaModFix/>
          </a:blip>
          <a:srcRect b="-1986" l="53266" r="0" t="1986"/>
          <a:stretch/>
        </p:blipFill>
        <p:spPr>
          <a:xfrm>
            <a:off x="3301260" y="1340417"/>
            <a:ext cx="986089" cy="222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5">
            <a:alphaModFix/>
          </a:blip>
          <a:srcRect b="0" l="0" r="46984" t="0"/>
          <a:stretch/>
        </p:blipFill>
        <p:spPr>
          <a:xfrm>
            <a:off x="7196019" y="1267682"/>
            <a:ext cx="1118668" cy="2229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Data Fetching &amp; Processing</a:t>
            </a:r>
            <a:endParaRPr/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676275" y="1324513"/>
            <a:ext cx="7563959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Format: one-channel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grayscale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range [0,1] in a 32x32 n-dimensional array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703307" y="962978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Data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783" y="1686049"/>
            <a:ext cx="3988305" cy="324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Data Fetching &amp; Processing</a:t>
            </a:r>
            <a:endParaRPr/>
          </a:p>
        </p:txBody>
      </p: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676275" y="1324513"/>
            <a:ext cx="7563959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Format: one-channel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grayscale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range [0,1] in a 32x32 n-dimensional array</a:t>
            </a:r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9721" r="8309" t="7045"/>
          <a:stretch/>
        </p:blipFill>
        <p:spPr>
          <a:xfrm>
            <a:off x="963773" y="1711720"/>
            <a:ext cx="3608227" cy="306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0275" y="1632078"/>
            <a:ext cx="3608227" cy="30687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703307" y="962978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Data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1811086" y="4633614"/>
            <a:ext cx="2472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Grey-scale image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5419313" y="4657776"/>
            <a:ext cx="2472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Color-map image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Data Fetching &amp; Processing</a:t>
            </a:r>
            <a:endParaRPr/>
          </a:p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The Attenuation Of The Source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277" y="1880258"/>
            <a:ext cx="2886478" cy="9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981697" y="3775930"/>
            <a:ext cx="73010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Auto-adjust the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attenuation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based on the data(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value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fetch from the camera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5730074" y="2071148"/>
            <a:ext cx="24726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Non-Auto</a:t>
            </a:r>
            <a:endParaRPr/>
          </a:p>
        </p:txBody>
      </p:sp>
      <p:cxnSp>
        <p:nvCxnSpPr>
          <p:cNvPr id="131" name="Google Shape;131;p16"/>
          <p:cNvCxnSpPr/>
          <p:nvPr/>
        </p:nvCxnSpPr>
        <p:spPr>
          <a:xfrm>
            <a:off x="4220251" y="2938790"/>
            <a:ext cx="0" cy="72664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THz Data Fetching &amp; Processing</a:t>
            </a:r>
            <a:endParaRPr/>
          </a:p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676275" y="1022245"/>
            <a:ext cx="5044041" cy="457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Value Data Issue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228" y="1457004"/>
            <a:ext cx="3782691" cy="302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4">
            <a:alphaModFix/>
          </a:blip>
          <a:srcRect b="-3147" l="0" r="40814" t="0"/>
          <a:stretch/>
        </p:blipFill>
        <p:spPr>
          <a:xfrm>
            <a:off x="4437701" y="1457004"/>
            <a:ext cx="2209145" cy="313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1628" y="2428971"/>
            <a:ext cx="2143424" cy="108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1527782" y="4545571"/>
            <a:ext cx="2472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 the software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6010947" y="4592060"/>
            <a:ext cx="2472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fetched with API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